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Roboto" panose="02000000000000000000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/>
        </p:nvSpPr>
        <p:spPr>
          <a:xfrm rot="2449823">
            <a:off x="2578008" y="1995163"/>
            <a:ext cx="4598041" cy="1662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Quear</a:t>
            </a:r>
            <a:endParaRPr sz="96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Macintosh PowerPoint</Application>
  <PresentationFormat>On-screen Show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Roboto</vt:lpstr>
      <vt:lpstr>Arial</vt:lpstr>
      <vt:lpstr>Geometric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Timothy P Oleksiak</cp:lastModifiedBy>
  <cp:revision>1</cp:revision>
  <dcterms:modified xsi:type="dcterms:W3CDTF">2022-09-20T12:40:47Z</dcterms:modified>
</cp:coreProperties>
</file>