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 rot="2449823">
            <a:off x="2578008" y="1995163"/>
            <a:ext cx="4598041" cy="1662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Quear</a:t>
            </a:r>
            <a:endParaRPr sz="9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Geometric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Timothy P Oleksiak</cp:lastModifiedBy>
  <cp:revision>1</cp:revision>
  <dcterms:modified xsi:type="dcterms:W3CDTF">2022-09-20T12:40:47Z</dcterms:modified>
</cp:coreProperties>
</file>