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6"/>
  </p:notesMasterIdLst>
  <p:handoutMasterIdLst>
    <p:handoutMasterId r:id="rId7"/>
  </p:handoutMasterIdLst>
  <p:sldIdLst>
    <p:sldId id="45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/>
    <p:restoredTop sz="94694"/>
  </p:normalViewPr>
  <p:slideViewPr>
    <p:cSldViewPr snapToGrid="0">
      <p:cViewPr varScale="1">
        <p:scale>
          <a:sx n="121" d="100"/>
          <a:sy n="121" d="100"/>
        </p:scale>
        <p:origin x="336" y="176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9/20/22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9/20/22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9/20/22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9/20/22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9/20/22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9/20/22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EC95-F4B4-9031-731F-55FC4FC1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3619501" cy="2276856"/>
          </a:xfrm>
        </p:spPr>
        <p:txBody>
          <a:bodyPr>
            <a:normAutofit/>
          </a:bodyPr>
          <a:lstStyle/>
          <a:p>
            <a:r>
              <a:rPr lang="en-US" sz="3000" dirty="0"/>
              <a:t>Cruising Texts:</a:t>
            </a:r>
            <a:br>
              <a:rPr lang="en-US" sz="3000" dirty="0"/>
            </a:br>
            <a:r>
              <a:rPr lang="en-US" sz="3000" dirty="0"/>
              <a:t>A Radical Project for Student-to-Student Peer </a:t>
            </a:r>
            <a:r>
              <a:rPr lang="en-US" sz="3000" dirty="0" err="1"/>
              <a:t>REview</a:t>
            </a:r>
            <a:endParaRPr lang="en-US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8062-E920-70B2-EA0E-D9803C5F01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276856"/>
            <a:ext cx="3465576" cy="3758184"/>
          </a:xfrm>
        </p:spPr>
        <p:txBody>
          <a:bodyPr/>
          <a:lstStyle/>
          <a:p>
            <a:r>
              <a:rPr lang="en-US" dirty="0"/>
              <a:t>Introduction – Why Peer Review, Why Now?</a:t>
            </a:r>
          </a:p>
          <a:p>
            <a:r>
              <a:rPr lang="en-US" dirty="0"/>
              <a:t>Chapter 1 – Breaking the Back of Peer Review</a:t>
            </a:r>
          </a:p>
          <a:p>
            <a:r>
              <a:rPr lang="en-US" dirty="0"/>
              <a:t>Chapter 2 – Queer Worldmaking and Contingent Intimacy</a:t>
            </a:r>
          </a:p>
          <a:p>
            <a:r>
              <a:rPr lang="en-US" dirty="0"/>
              <a:t>Chapter 3 – A Slow Praxis for Peer Review</a:t>
            </a:r>
          </a:p>
          <a:p>
            <a:r>
              <a:rPr lang="en-US" dirty="0"/>
              <a:t>Chapter 4 – Messy Methods and Messier Assessments</a:t>
            </a:r>
          </a:p>
          <a:p>
            <a:r>
              <a:rPr lang="en-US" dirty="0"/>
              <a:t>Conclusion – Toward Imagined Futures for Intimate Praxis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AF84D6-B311-BB12-DC03-056193AA82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4FEBE-E887-67CC-AFF1-929F849D7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189" y="1138428"/>
            <a:ext cx="5756921" cy="4320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3748BE-BC84-9414-A33B-40CBD48FCFEB}"/>
              </a:ext>
            </a:extLst>
          </p:cNvPr>
          <p:cNvSpPr txBox="1"/>
          <p:nvPr/>
        </p:nvSpPr>
        <p:spPr>
          <a:xfrm>
            <a:off x="5116189" y="5581072"/>
            <a:ext cx="4949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Photograph by </a:t>
            </a:r>
            <a:r>
              <a:rPr lang="en-US" sz="1200" dirty="0" err="1"/>
              <a:t>Dougie</a:t>
            </a:r>
            <a:r>
              <a:rPr lang="en-US" sz="1200" dirty="0"/>
              <a:t> Wallace; 25 August 2022</a:t>
            </a:r>
          </a:p>
        </p:txBody>
      </p:sp>
    </p:spTree>
    <p:extLst>
      <p:ext uri="{BB962C8B-B14F-4D97-AF65-F5344CB8AC3E}">
        <p14:creationId xmlns:p14="http://schemas.microsoft.com/office/powerpoint/2010/main" val="231410672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70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Cruising Texts: A Radical Project for Student-to-Student Peer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2021-12-08T21:54:28Z</dcterms:created>
  <dcterms:modified xsi:type="dcterms:W3CDTF">2022-09-20T13:09:59Z</dcterms:modified>
</cp:coreProperties>
</file>