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7B32C-7457-426A-B5C6-994CA2E45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63829B-61A5-4A36-A27A-E53FC8D24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873E0-78DC-40B2-9B02-D7C757A19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48D65-ED97-4692-8253-DF084DC0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865C-CD2D-4C93-8309-A7308723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2121-334D-4FF1-808E-D767C610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AA401-0EDD-4D57-B009-43A498F17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7F39C-E27F-4121-B5EF-A9F05EF4B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7D25E-615D-4987-9FDC-C99FC7A87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9A814-76AB-4157-A833-F715147DE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3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0F62D6-5857-44A0-B0C1-04B12BFFD3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532CF-78F1-4402-BF99-339595DC9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5620F-AC13-496E-8F53-C63027FF2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FF7DD-5C91-4448-9CB6-24CA0A34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13790-2D94-4463-B8D7-C7BE91733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4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A9624-54FB-4E64-96F0-860655D5A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9A3A3-B1DA-4B74-B3B2-18AD29BE1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D23AF-0149-48E0-858D-E4C2185F2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74789-89FD-4A0A-950D-1A4FF78AB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703E3-0F69-4BBF-BCAD-03B878AB4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77FD2-0B6D-49DF-90AE-06FA58DE5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9EB3F-81CF-448D-A914-C050F5D0D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8FE39-2C85-4352-A55C-1F2B245AC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0661C-E97E-41CA-9F63-6BCAF66B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1C9C1-32D0-47B4-A1DE-779D5241C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44477-444D-438E-9D1B-6E8B4981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A7BA7-4E65-47B3-9ADF-1A2F02E7A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3B8506-874E-41B6-89E4-AD701BDF5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F37C4-8637-4AA4-9CCC-37371FB2B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F6A10-5D6C-44FD-85CE-17B294FD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D38B46-F486-4822-8D35-460113A7E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1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F237-293B-4022-A8B3-4DA57CA42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D5563-8FE3-4056-9406-93F2A9301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56915-C419-4B09-935C-A2D6AC635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08A98-CB2B-4F14-AFD5-F1BF2A2B2D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5815D-5009-4CE4-A67D-0868EDC1E6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5EB039-49D8-4677-BA4C-85FF2592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9566A9-6753-47C5-AC06-C6CABC8AE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70F87B-9DED-4187-93D4-371414B9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7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4D876-2C12-4F03-AF59-6F2FAB9E4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405F4-2F0D-45BB-84DF-3B96F6B12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DEBBEA-961D-4A1B-A107-418390CE2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D38640-B36A-45D7-AF32-064FB423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3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A7D8E-D262-48A6-90E7-A53CBEBD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8B12B2-90BA-4066-9504-A73DEF76D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2EBED-6773-458A-B7DC-015FB9CD7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52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777DD-1591-4E82-A07D-7A38D1C8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2E729-00CB-46A6-9F57-C310A15C6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203898-1444-453B-8869-F5FBBBFC7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84353-1121-4F54-A6F3-27CDF740A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161A9C-FAED-44F0-B3E1-CD4AF724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E55D2-6786-43D2-87A5-4AD565D28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7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C3A3E-FC9A-4C88-9E45-8D476C6EC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1A3E20-DEBE-4F46-B957-DC9667003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09670-5197-4610-A88D-AFE81945B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5901A-5C1A-4F42-8A5F-A0C8E374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10CC3-A844-4F33-BA01-6F6926554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03E35-75BA-4A5A-BD6E-B47DD6B2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4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6156A2-8ED8-4E47-B6E9-BF82115F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164DE-09AE-41A8-9B25-D32FEEE02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9AD55-EAB5-4281-BB83-F583C9BAB7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4F442-E706-406F-8A37-BA8F0A1CEF2A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74305-87D0-441D-B3DC-BAF677BDB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A0AF0-15D0-41BA-AE88-CF40DEF94C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82707-3A42-4B38-AD5E-CE3B779F4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5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5D5C4-B97D-4387-98B9-7D7962D13A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2C2FA6-DA8B-4A51-A70F-CD82648FF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2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F2FD998-B4E1-4BC8-ABA5-8A762A38D3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39B5F8A-5FF0-4F38-9229-695683D09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7162800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/>
              <a:t>Title IX Grievance Procedure vs. Sexual and Gender-Based Misconduct Procedure</a:t>
            </a:r>
          </a:p>
          <a:p>
            <a:pPr marL="0" indent="0">
              <a:buNone/>
            </a:pPr>
            <a:endParaRPr lang="en-US" altLang="en-US" b="1" dirty="0"/>
          </a:p>
          <a:p>
            <a:pPr marL="0" indent="0">
              <a:buNone/>
            </a:pPr>
            <a:endParaRPr lang="en-US" altLang="en-US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EC495B4-1A09-4723-8058-6B1704D31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468694"/>
              </p:ext>
            </p:extLst>
          </p:nvPr>
        </p:nvGraphicFramePr>
        <p:xfrm>
          <a:off x="2667000" y="2514600"/>
          <a:ext cx="6096000" cy="3840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24839641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46024962"/>
                    </a:ext>
                  </a:extLst>
                </a:gridCol>
              </a:tblGrid>
              <a:tr h="365683">
                <a:tc>
                  <a:txBody>
                    <a:bodyPr/>
                    <a:lstStyle/>
                    <a:p>
                      <a:r>
                        <a:rPr lang="en-US" sz="1800" dirty="0"/>
                        <a:t>TIX </a:t>
                      </a: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Sexual and Gender-Based Misconduct</a:t>
                      </a:r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3924914697"/>
                  </a:ext>
                </a:extLst>
              </a:tr>
              <a:tr h="639968">
                <a:tc>
                  <a:txBody>
                    <a:bodyPr/>
                    <a:lstStyle/>
                    <a:p>
                      <a:r>
                        <a:rPr lang="en-US" sz="1800" dirty="0"/>
                        <a:t>1. Notice of charges &amp; investigation</a:t>
                      </a: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1. Notice of charges &amp; investigation</a:t>
                      </a:r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3281225397"/>
                  </a:ext>
                </a:extLst>
              </a:tr>
              <a:tr h="639968">
                <a:tc>
                  <a:txBody>
                    <a:bodyPr/>
                    <a:lstStyle/>
                    <a:p>
                      <a:r>
                        <a:rPr lang="en-US" sz="1800" dirty="0"/>
                        <a:t>2. Both parties </a:t>
                      </a:r>
                      <a:r>
                        <a:rPr lang="en-US" sz="1800" u="sng" dirty="0"/>
                        <a:t>must</a:t>
                      </a:r>
                      <a:r>
                        <a:rPr lang="en-US" sz="1800" dirty="0"/>
                        <a:t> have advisor</a:t>
                      </a: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2. Both parties </a:t>
                      </a:r>
                      <a:r>
                        <a:rPr lang="en-US" sz="1800" u="sng" dirty="0"/>
                        <a:t>may</a:t>
                      </a:r>
                      <a:r>
                        <a:rPr lang="en-US" sz="1800" dirty="0"/>
                        <a:t> have advisor</a:t>
                      </a:r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405014745"/>
                  </a:ext>
                </a:extLst>
              </a:tr>
              <a:tr h="639968">
                <a:tc>
                  <a:txBody>
                    <a:bodyPr/>
                    <a:lstStyle/>
                    <a:p>
                      <a:r>
                        <a:rPr lang="en-US" sz="1800" dirty="0"/>
                        <a:t>3. Review report &amp; all evidence gathered</a:t>
                      </a: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 Review report &amp; relevant evidence gathered</a:t>
                      </a:r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3072661767"/>
                  </a:ext>
                </a:extLst>
              </a:tr>
              <a:tr h="914253">
                <a:tc>
                  <a:txBody>
                    <a:bodyPr/>
                    <a:lstStyle/>
                    <a:p>
                      <a:r>
                        <a:rPr lang="en-US" sz="1800" dirty="0"/>
                        <a:t>4. Hearing with cross examination by advisor</a:t>
                      </a: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4. No hearing – opportunity to respond to report in writing</a:t>
                      </a:r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437935314"/>
                  </a:ext>
                </a:extLst>
              </a:tr>
              <a:tr h="365683">
                <a:tc>
                  <a:txBody>
                    <a:bodyPr/>
                    <a:lstStyle/>
                    <a:p>
                      <a:r>
                        <a:rPr lang="en-US" sz="1800" dirty="0"/>
                        <a:t>5. Appeal</a:t>
                      </a:r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5. Appeal</a:t>
                      </a:r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29821838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86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Brigid A Harrington</dc:creator>
  <cp:lastModifiedBy>Brigid A Harrington</cp:lastModifiedBy>
  <cp:revision>1</cp:revision>
  <dcterms:created xsi:type="dcterms:W3CDTF">2021-10-29T17:21:54Z</dcterms:created>
  <dcterms:modified xsi:type="dcterms:W3CDTF">2021-10-29T17:24:32Z</dcterms:modified>
</cp:coreProperties>
</file>